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8" r:id="rId2"/>
    <p:sldMasterId id="2147483710" r:id="rId3"/>
  </p:sldMasterIdLst>
  <p:notesMasterIdLst>
    <p:notesMasterId r:id="rId8"/>
  </p:notesMasterIdLst>
  <p:handoutMasterIdLst>
    <p:handoutMasterId r:id="rId9"/>
  </p:handoutMasterIdLst>
  <p:sldIdLst>
    <p:sldId id="265" r:id="rId4"/>
    <p:sldId id="327" r:id="rId5"/>
    <p:sldId id="294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71" autoAdjust="0"/>
  </p:normalViewPr>
  <p:slideViewPr>
    <p:cSldViewPr snapToGrid="0" snapToObjects="1" showGuides="1">
      <p:cViewPr>
        <p:scale>
          <a:sx n="75" d="100"/>
          <a:sy n="75" d="100"/>
        </p:scale>
        <p:origin x="-1014" y="-60"/>
      </p:cViewPr>
      <p:guideLst>
        <p:guide orient="horz" pos="2148"/>
        <p:guide pos="2874"/>
      </p:guideLst>
    </p:cSldViewPr>
  </p:slideViewPr>
  <p:outlineViewPr>
    <p:cViewPr>
      <p:scale>
        <a:sx n="33" d="100"/>
        <a:sy n="33" d="100"/>
      </p:scale>
      <p:origin x="48" y="100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12975-4CFD-C441-A244-B7FD9A9579C2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660DC-725D-2A44-9F89-74FE668A9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254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FD1C8-470D-774F-8B40-381C3059BD4A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9711C-DB87-6342-8123-FE7E39EB0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73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6132447"/>
            <a:ext cx="6400800" cy="304798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Редактируемый элемент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65369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5696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ITMO_logo1_RU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188" y="1886465"/>
            <a:ext cx="4789624" cy="198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7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7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0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8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Placeholder 24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0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 smtClean="0"/>
              <a:t>Подпись</a:t>
            </a:r>
            <a:endParaRPr lang="en-US" dirty="0"/>
          </a:p>
        </p:txBody>
      </p:sp>
      <p:sp>
        <p:nvSpPr>
          <p:cNvPr id="14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3275818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 smtClean="0"/>
              <a:t>Подпись</a:t>
            </a:r>
            <a:endParaRPr lang="en-US" dirty="0"/>
          </a:p>
        </p:txBody>
      </p:sp>
      <p:sp>
        <p:nvSpPr>
          <p:cNvPr id="15" name="Text Placeholder 24"/>
          <p:cNvSpPr>
            <a:spLocks noGrp="1"/>
          </p:cNvSpPr>
          <p:nvPr>
            <p:ph type="body" sz="quarter" idx="22" hasCustomPrompt="1"/>
          </p:nvPr>
        </p:nvSpPr>
        <p:spPr>
          <a:xfrm>
            <a:off x="6085705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 smtClean="0"/>
              <a:t>Подпись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4426297"/>
            <a:ext cx="4038600" cy="169986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Первый уровень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Пятый уровень</a:t>
            </a:r>
          </a:p>
          <a:p>
            <a:pPr lvl="4"/>
            <a:r>
              <a:rPr lang="ru-RU" dirty="0" smtClean="0"/>
              <a:t>Шестой уровень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4426297"/>
            <a:ext cx="4038600" cy="169986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Первый уровень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Пятый уровень</a:t>
            </a:r>
          </a:p>
          <a:p>
            <a:pPr lvl="4"/>
            <a:r>
              <a:rPr lang="ru-RU" dirty="0" smtClean="0"/>
              <a:t>Шестой уровень</a:t>
            </a:r>
            <a:endParaRPr lang="en-US" dirty="0"/>
          </a:p>
        </p:txBody>
      </p:sp>
      <p:sp>
        <p:nvSpPr>
          <p:cNvPr id="2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4751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29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2346582"/>
            <a:ext cx="5018388" cy="392404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Первый уровень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Пятый уровень</a:t>
            </a:r>
          </a:p>
          <a:p>
            <a:pPr lvl="4"/>
            <a:r>
              <a:rPr lang="ru-RU" dirty="0" smtClean="0"/>
              <a:t>Шестой уровень</a:t>
            </a:r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2360173"/>
            <a:ext cx="3036565" cy="3892048"/>
          </a:xfrm>
          <a:custGeom>
            <a:avLst/>
            <a:gdLst>
              <a:gd name="connsiteX0" fmla="*/ 0 w 3027362"/>
              <a:gd name="connsiteY0" fmla="*/ 0 h 1885950"/>
              <a:gd name="connsiteX1" fmla="*/ 2528981 w 3027362"/>
              <a:gd name="connsiteY1" fmla="*/ 0 h 1885950"/>
              <a:gd name="connsiteX2" fmla="*/ 3027362 w 3027362"/>
              <a:gd name="connsiteY2" fmla="*/ 498381 h 1885950"/>
              <a:gd name="connsiteX3" fmla="*/ 3027362 w 3027362"/>
              <a:gd name="connsiteY3" fmla="*/ 1885950 h 1885950"/>
              <a:gd name="connsiteX4" fmla="*/ 0 w 3027362"/>
              <a:gd name="connsiteY4" fmla="*/ 1885950 h 1885950"/>
              <a:gd name="connsiteX5" fmla="*/ 0 w 3027362"/>
              <a:gd name="connsiteY5" fmla="*/ 0 h 1885950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0 w 3036565"/>
              <a:gd name="connsiteY4" fmla="*/ 1885950 h 3892048"/>
              <a:gd name="connsiteX5" fmla="*/ 0 w 3036565"/>
              <a:gd name="connsiteY5" fmla="*/ 0 h 3892048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9203 w 3036565"/>
              <a:gd name="connsiteY4" fmla="*/ 3892047 h 3892048"/>
              <a:gd name="connsiteX5" fmla="*/ 0 w 3036565"/>
              <a:gd name="connsiteY5" fmla="*/ 0 h 389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6565" h="3892048">
                <a:moveTo>
                  <a:pt x="0" y="0"/>
                </a:moveTo>
                <a:lnTo>
                  <a:pt x="2528981" y="0"/>
                </a:lnTo>
                <a:cubicBezTo>
                  <a:pt x="2804229" y="0"/>
                  <a:pt x="3027362" y="223133"/>
                  <a:pt x="3027362" y="498381"/>
                </a:cubicBezTo>
                <a:cubicBezTo>
                  <a:pt x="3030430" y="1629603"/>
                  <a:pt x="3033497" y="2760826"/>
                  <a:pt x="3036565" y="3892048"/>
                </a:cubicBezTo>
                <a:lnTo>
                  <a:pt x="9203" y="3892047"/>
                </a:lnTo>
                <a:cubicBezTo>
                  <a:pt x="6135" y="2594698"/>
                  <a:pt x="3068" y="1297349"/>
                  <a:pt x="0" y="0"/>
                </a:cubicBez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4751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91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4751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387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2328177"/>
            <a:ext cx="6273934" cy="37979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Первый уровень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Пятый уровень</a:t>
            </a:r>
          </a:p>
          <a:p>
            <a:pPr lvl="4"/>
            <a:r>
              <a:rPr lang="ru-RU" dirty="0" smtClean="0"/>
              <a:t>Шестой уровень</a:t>
            </a:r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4751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3" name="Picture 2" descr="слоган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542" y="5076407"/>
            <a:ext cx="2412864" cy="1799997"/>
          </a:xfrm>
          <a:prstGeom prst="rect">
            <a:avLst/>
          </a:prstGeom>
        </p:spPr>
      </p:pic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3836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kfq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2346582"/>
            <a:ext cx="4038600" cy="377958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Первый уровень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Пятый уровень</a:t>
            </a:r>
          </a:p>
          <a:p>
            <a:pPr lvl="4"/>
            <a:r>
              <a:rPr lang="ru-RU" dirty="0" smtClean="0"/>
              <a:t>Шестой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2346582"/>
            <a:ext cx="4038600" cy="377958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Первый уровень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Пятый уровень</a:t>
            </a:r>
          </a:p>
          <a:p>
            <a:pPr lvl="4"/>
            <a:r>
              <a:rPr lang="ru-RU" dirty="0" smtClean="0"/>
              <a:t>Шестой уровень</a:t>
            </a:r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4751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289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2346582"/>
            <a:ext cx="5018388" cy="392404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Первый уровень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Пятый уровень</a:t>
            </a:r>
          </a:p>
          <a:p>
            <a:pPr lvl="4"/>
            <a:r>
              <a:rPr lang="ru-RU" dirty="0" smtClean="0"/>
              <a:t>Шестой уровень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659438" y="2346325"/>
            <a:ext cx="3027362" cy="1885950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4384675"/>
            <a:ext cx="3027362" cy="1885950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36663"/>
            <a:ext cx="8229600" cy="827087"/>
          </a:xfrm>
        </p:spPr>
        <p:txBody>
          <a:bodyPr/>
          <a:lstStyle/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4751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154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0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8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457200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3276148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6097917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0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 smtClean="0"/>
              <a:t>Подпись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3275818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 smtClean="0"/>
              <a:t>Подпись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22" hasCustomPrompt="1"/>
          </p:nvPr>
        </p:nvSpPr>
        <p:spPr>
          <a:xfrm>
            <a:off x="6085705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 smtClean="0"/>
              <a:t>Подпись</a:t>
            </a:r>
            <a:endParaRPr lang="en-US" dirty="0"/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23" hasCustomPrompt="1"/>
          </p:nvPr>
        </p:nvSpPr>
        <p:spPr>
          <a:xfrm>
            <a:off x="457200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 smtClean="0"/>
              <a:t>Подпись</a:t>
            </a:r>
            <a:endParaRPr lang="en-US" dirty="0"/>
          </a:p>
        </p:txBody>
      </p:sp>
      <p:sp>
        <p:nvSpPr>
          <p:cNvPr id="29" name="Text Placeholder 24"/>
          <p:cNvSpPr>
            <a:spLocks noGrp="1"/>
          </p:cNvSpPr>
          <p:nvPr>
            <p:ph type="body" sz="quarter" idx="24" hasCustomPrompt="1"/>
          </p:nvPr>
        </p:nvSpPr>
        <p:spPr>
          <a:xfrm>
            <a:off x="3275818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 smtClean="0"/>
              <a:t>Подпись</a:t>
            </a:r>
            <a:endParaRPr lang="en-US" dirty="0"/>
          </a:p>
        </p:txBody>
      </p:sp>
      <p:sp>
        <p:nvSpPr>
          <p:cNvPr id="30" name="Text Placeholder 24"/>
          <p:cNvSpPr>
            <a:spLocks noGrp="1"/>
          </p:cNvSpPr>
          <p:nvPr>
            <p:ph type="body" sz="quarter" idx="25" hasCustomPrompt="1"/>
          </p:nvPr>
        </p:nvSpPr>
        <p:spPr>
          <a:xfrm>
            <a:off x="6085705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 smtClean="0"/>
              <a:t>Подпись</a:t>
            </a:r>
            <a:endParaRPr lang="en-US" dirty="0"/>
          </a:p>
        </p:txBody>
      </p:sp>
      <p:sp>
        <p:nvSpPr>
          <p:cNvPr id="3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4751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2998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7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0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8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Placeholder 24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0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 smtClean="0"/>
              <a:t>Подпись</a:t>
            </a:r>
            <a:endParaRPr lang="en-US" dirty="0"/>
          </a:p>
        </p:txBody>
      </p:sp>
      <p:sp>
        <p:nvSpPr>
          <p:cNvPr id="14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3275818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 smtClean="0"/>
              <a:t>Подпись</a:t>
            </a:r>
            <a:endParaRPr lang="en-US" dirty="0"/>
          </a:p>
        </p:txBody>
      </p:sp>
      <p:sp>
        <p:nvSpPr>
          <p:cNvPr id="15" name="Text Placeholder 24"/>
          <p:cNvSpPr>
            <a:spLocks noGrp="1"/>
          </p:cNvSpPr>
          <p:nvPr>
            <p:ph type="body" sz="quarter" idx="22" hasCustomPrompt="1"/>
          </p:nvPr>
        </p:nvSpPr>
        <p:spPr>
          <a:xfrm>
            <a:off x="6085705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 smtClean="0"/>
              <a:t>Подпись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4426297"/>
            <a:ext cx="4038600" cy="169986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Первый уровень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Пятый уровень</a:t>
            </a:r>
          </a:p>
          <a:p>
            <a:pPr lvl="4"/>
            <a:r>
              <a:rPr lang="ru-RU" dirty="0" smtClean="0"/>
              <a:t>Шестой уровень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4426297"/>
            <a:ext cx="4038600" cy="169986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Первый уровень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Пятый уровень</a:t>
            </a:r>
          </a:p>
          <a:p>
            <a:pPr lvl="4"/>
            <a:r>
              <a:rPr lang="ru-RU" dirty="0" smtClean="0"/>
              <a:t>Шестой уровень</a:t>
            </a:r>
            <a:endParaRPr lang="en-US" dirty="0"/>
          </a:p>
        </p:txBody>
      </p:sp>
      <p:sp>
        <p:nvSpPr>
          <p:cNvPr id="2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4751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4223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2346582"/>
            <a:ext cx="5018388" cy="392404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Первый уровень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Пятый уровень</a:t>
            </a:r>
          </a:p>
          <a:p>
            <a:pPr lvl="4"/>
            <a:r>
              <a:rPr lang="ru-RU" dirty="0" smtClean="0"/>
              <a:t>Шестой уровень</a:t>
            </a:r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2360173"/>
            <a:ext cx="3036565" cy="3892048"/>
          </a:xfrm>
          <a:custGeom>
            <a:avLst/>
            <a:gdLst>
              <a:gd name="connsiteX0" fmla="*/ 0 w 3027362"/>
              <a:gd name="connsiteY0" fmla="*/ 0 h 1885950"/>
              <a:gd name="connsiteX1" fmla="*/ 2528981 w 3027362"/>
              <a:gd name="connsiteY1" fmla="*/ 0 h 1885950"/>
              <a:gd name="connsiteX2" fmla="*/ 3027362 w 3027362"/>
              <a:gd name="connsiteY2" fmla="*/ 498381 h 1885950"/>
              <a:gd name="connsiteX3" fmla="*/ 3027362 w 3027362"/>
              <a:gd name="connsiteY3" fmla="*/ 1885950 h 1885950"/>
              <a:gd name="connsiteX4" fmla="*/ 0 w 3027362"/>
              <a:gd name="connsiteY4" fmla="*/ 1885950 h 1885950"/>
              <a:gd name="connsiteX5" fmla="*/ 0 w 3027362"/>
              <a:gd name="connsiteY5" fmla="*/ 0 h 1885950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0 w 3036565"/>
              <a:gd name="connsiteY4" fmla="*/ 1885950 h 3892048"/>
              <a:gd name="connsiteX5" fmla="*/ 0 w 3036565"/>
              <a:gd name="connsiteY5" fmla="*/ 0 h 3892048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9203 w 3036565"/>
              <a:gd name="connsiteY4" fmla="*/ 3892047 h 3892048"/>
              <a:gd name="connsiteX5" fmla="*/ 0 w 3036565"/>
              <a:gd name="connsiteY5" fmla="*/ 0 h 389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6565" h="3892048">
                <a:moveTo>
                  <a:pt x="0" y="0"/>
                </a:moveTo>
                <a:lnTo>
                  <a:pt x="2528981" y="0"/>
                </a:lnTo>
                <a:cubicBezTo>
                  <a:pt x="2804229" y="0"/>
                  <a:pt x="3027362" y="223133"/>
                  <a:pt x="3027362" y="498381"/>
                </a:cubicBezTo>
                <a:cubicBezTo>
                  <a:pt x="3030430" y="1629603"/>
                  <a:pt x="3033497" y="2760826"/>
                  <a:pt x="3036565" y="3892048"/>
                </a:cubicBezTo>
                <a:lnTo>
                  <a:pt x="9203" y="3892047"/>
                </a:lnTo>
                <a:cubicBezTo>
                  <a:pt x="6135" y="2594698"/>
                  <a:pt x="3068" y="1297349"/>
                  <a:pt x="0" y="0"/>
                </a:cubicBez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4751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7311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4751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686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6132447"/>
            <a:ext cx="6400800" cy="304798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Город и год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65369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5696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3901767"/>
            <a:ext cx="6400800" cy="940999"/>
          </a:xfrm>
        </p:spPr>
        <p:txBody>
          <a:bodyPr anchor="b">
            <a:normAutofit/>
          </a:bodyPr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849606"/>
            <a:ext cx="6400800" cy="61720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ru-RU" dirty="0" smtClean="0"/>
              <a:t>Имя и контактные данные автора</a:t>
            </a:r>
            <a:endParaRPr lang="en-US" dirty="0" smtClean="0"/>
          </a:p>
        </p:txBody>
      </p:sp>
      <p:pic>
        <p:nvPicPr>
          <p:cNvPr id="2" name="Picture 1" descr="ITMO_logo1_RU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282" y="1277169"/>
            <a:ext cx="4089436" cy="169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84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4693" y="1329895"/>
            <a:ext cx="5965438" cy="1985292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dirty="0" smtClean="0"/>
              <a:t>Название презентации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765696" y="3429000"/>
            <a:ext cx="5965825" cy="2203450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600"/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ru-RU" dirty="0" smtClean="0"/>
              <a:t>Имя и контактные данные автора</a:t>
            </a:r>
            <a:endParaRPr lang="en-US" dirty="0" smtClean="0"/>
          </a:p>
        </p:txBody>
      </p:sp>
      <p:pic>
        <p:nvPicPr>
          <p:cNvPr id="5" name="Picture 4" descr="ITMO_logo2_RU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3"/>
            <a:ext cx="3601115" cy="78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41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43140" y="1236509"/>
            <a:ext cx="2713244" cy="2192491"/>
          </a:xfrm>
        </p:spPr>
        <p:txBody>
          <a:bodyPr anchor="t" anchorCtr="0">
            <a:normAutofit/>
          </a:bodyPr>
          <a:lstStyle>
            <a:lvl1pPr>
              <a:defRPr sz="2800" baseline="0">
                <a:solidFill>
                  <a:srgbClr val="FFFFFF"/>
                </a:solidFill>
              </a:defRPr>
            </a:lvl1pPr>
          </a:lstStyle>
          <a:p>
            <a:r>
              <a:rPr lang="ru-RU" dirty="0" smtClean="0"/>
              <a:t>Место для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2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57200" y="2680371"/>
            <a:ext cx="8229600" cy="827311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Спасибо за внимание!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3716939"/>
            <a:ext cx="8229600" cy="792162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 algn="ctr"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 algn="ctr"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 algn="ctr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dirty="0" smtClean="0"/>
              <a:t>Контактные данные</a:t>
            </a:r>
            <a:endParaRPr lang="en-US" dirty="0" smtClean="0"/>
          </a:p>
        </p:txBody>
      </p:sp>
      <p:pic>
        <p:nvPicPr>
          <p:cNvPr id="6" name="Picture 5" descr="ITMO_logo1_RU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331" y="763789"/>
            <a:ext cx="2971338" cy="1233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22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2328177"/>
            <a:ext cx="6273934" cy="37979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Первый уровень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Пятый уровень</a:t>
            </a:r>
          </a:p>
          <a:p>
            <a:pPr lvl="4"/>
            <a:r>
              <a:rPr lang="ru-RU" dirty="0" smtClean="0"/>
              <a:t>Шестой уровень</a:t>
            </a:r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4751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3" name="Picture 2" descr="слоган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542" y="5076407"/>
            <a:ext cx="2412864" cy="1799997"/>
          </a:xfrm>
          <a:prstGeom prst="rect">
            <a:avLst/>
          </a:prstGeom>
        </p:spPr>
      </p:pic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28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kfq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2346582"/>
            <a:ext cx="4038600" cy="377958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Первый уровень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Пятый уровень</a:t>
            </a:r>
          </a:p>
          <a:p>
            <a:pPr lvl="4"/>
            <a:r>
              <a:rPr lang="ru-RU" dirty="0" smtClean="0"/>
              <a:t>Шестой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2346582"/>
            <a:ext cx="4038600" cy="377958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Первый уровень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Пятый уровень</a:t>
            </a:r>
          </a:p>
          <a:p>
            <a:pPr lvl="4"/>
            <a:r>
              <a:rPr lang="ru-RU" dirty="0" smtClean="0"/>
              <a:t>Шестой уровень</a:t>
            </a:r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4751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59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2346582"/>
            <a:ext cx="5018388" cy="392404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Первый уровень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Пятый уровень</a:t>
            </a:r>
          </a:p>
          <a:p>
            <a:pPr lvl="4"/>
            <a:r>
              <a:rPr lang="ru-RU" dirty="0" smtClean="0"/>
              <a:t>Шестой уровень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659438" y="2346325"/>
            <a:ext cx="3027362" cy="1885950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4384675"/>
            <a:ext cx="3027362" cy="1885950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36663"/>
            <a:ext cx="8229600" cy="827087"/>
          </a:xfrm>
        </p:spPr>
        <p:txBody>
          <a:bodyPr/>
          <a:lstStyle/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4751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460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0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8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457200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3276148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6097917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0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 smtClean="0"/>
              <a:t>Подпись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3275818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 smtClean="0"/>
              <a:t>Подпись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22" hasCustomPrompt="1"/>
          </p:nvPr>
        </p:nvSpPr>
        <p:spPr>
          <a:xfrm>
            <a:off x="6085705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 smtClean="0"/>
              <a:t>Подпись</a:t>
            </a:r>
            <a:endParaRPr lang="en-US" dirty="0"/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23" hasCustomPrompt="1"/>
          </p:nvPr>
        </p:nvSpPr>
        <p:spPr>
          <a:xfrm>
            <a:off x="457200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 smtClean="0"/>
              <a:t>Подпись</a:t>
            </a:r>
            <a:endParaRPr lang="en-US" dirty="0"/>
          </a:p>
        </p:txBody>
      </p:sp>
      <p:sp>
        <p:nvSpPr>
          <p:cNvPr id="29" name="Text Placeholder 24"/>
          <p:cNvSpPr>
            <a:spLocks noGrp="1"/>
          </p:cNvSpPr>
          <p:nvPr>
            <p:ph type="body" sz="quarter" idx="24" hasCustomPrompt="1"/>
          </p:nvPr>
        </p:nvSpPr>
        <p:spPr>
          <a:xfrm>
            <a:off x="3275818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 smtClean="0"/>
              <a:t>Подпись</a:t>
            </a:r>
            <a:endParaRPr lang="en-US" dirty="0"/>
          </a:p>
        </p:txBody>
      </p:sp>
      <p:sp>
        <p:nvSpPr>
          <p:cNvPr id="30" name="Text Placeholder 24"/>
          <p:cNvSpPr>
            <a:spLocks noGrp="1"/>
          </p:cNvSpPr>
          <p:nvPr>
            <p:ph type="body" sz="quarter" idx="25" hasCustomPrompt="1"/>
          </p:nvPr>
        </p:nvSpPr>
        <p:spPr>
          <a:xfrm>
            <a:off x="6085705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 smtClean="0"/>
              <a:t>Подпись</a:t>
            </a:r>
            <a:endParaRPr lang="en-US" dirty="0"/>
          </a:p>
        </p:txBody>
      </p:sp>
      <p:sp>
        <p:nvSpPr>
          <p:cNvPr id="3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4751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6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59930"/>
            <a:ext cx="8229600" cy="3866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Первый уровень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Пятый уровень</a:t>
            </a:r>
          </a:p>
          <a:p>
            <a:pPr lvl="4"/>
            <a:r>
              <a:rPr lang="ru-RU" dirty="0" smtClean="0"/>
              <a:t>Шестой уровень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439283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6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7" r:id="rId2"/>
    <p:sldLayoutId id="2147483692" r:id="rId3"/>
    <p:sldLayoutId id="2147483686" r:id="rId4"/>
    <p:sldLayoutId id="2147483689" r:id="rId5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7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791396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59930"/>
            <a:ext cx="8229600" cy="3866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Первый уровень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Пятый уровень</a:t>
            </a:r>
          </a:p>
          <a:p>
            <a:pPr lvl="4"/>
            <a:r>
              <a:rPr lang="ru-RU" dirty="0" smtClean="0"/>
              <a:t>Шестой уровень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865051" y="55121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7" name="Picture 6" descr="ITMO_logo3_RU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30254" cy="791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00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0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791396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 err="1" smtClean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59930"/>
            <a:ext cx="8229600" cy="3866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Первый уровень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Пятый уровень</a:t>
            </a:r>
          </a:p>
          <a:p>
            <a:pPr lvl="4"/>
            <a:r>
              <a:rPr lang="ru-RU" dirty="0" smtClean="0"/>
              <a:t>Шестой уровень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865051" y="55121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>
              <a:solidFill>
                <a:srgbClr val="0230AC"/>
              </a:solidFill>
            </a:endParaRPr>
          </a:p>
        </p:txBody>
      </p:sp>
      <p:pic>
        <p:nvPicPr>
          <p:cNvPr id="7" name="Picture 6" descr="ITMO_logo3_RU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30254" cy="791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011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0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4530" y="3645251"/>
            <a:ext cx="8642907" cy="142088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ФАКУЛЬТЕТ 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ТЕХНОЛОГИЧЕСКОГО МЕНЕДЖМЕНТА </a:t>
            </a:r>
            <a:br>
              <a:rPr lang="ru-RU" b="1" dirty="0" smtClean="0"/>
            </a:br>
            <a:r>
              <a:rPr lang="ru-RU" b="1" dirty="0" smtClean="0"/>
              <a:t>И </a:t>
            </a:r>
            <a:r>
              <a:rPr lang="ru-RU" b="1" dirty="0"/>
              <a:t>ИННОВАЦИЙ </a:t>
            </a:r>
          </a:p>
        </p:txBody>
      </p:sp>
      <p:pic>
        <p:nvPicPr>
          <p:cNvPr id="1028" name="Picture 4" descr="C:\Users\Anna\Desktop\slogans0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47537" y="5832389"/>
            <a:ext cx="2329627" cy="7058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717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671763" y="825500"/>
            <a:ext cx="4631714" cy="82708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400" dirty="0" smtClean="0">
                <a:solidFill>
                  <a:srgbClr val="FF0000"/>
                </a:solidFill>
              </a:rPr>
              <a:t>Структура факультета (кафедры) 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69129387"/>
              </p:ext>
            </p:extLst>
          </p:nvPr>
        </p:nvGraphicFramePr>
        <p:xfrm>
          <a:off x="12113" y="1643768"/>
          <a:ext cx="9137942" cy="5232400"/>
        </p:xfrm>
        <a:graphic>
          <a:graphicData uri="http://schemas.openxmlformats.org/drawingml/2006/table">
            <a:tbl>
              <a:tblPr/>
              <a:tblGrid>
                <a:gridCol w="670939"/>
                <a:gridCol w="5969153"/>
                <a:gridCol w="2497850"/>
              </a:tblGrid>
              <a:tr h="67836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№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Кафедра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Заведующий  кафедрой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8145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indent="449263"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449263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Кафедра экономики и стратегического менеджмента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Б.А. Варламов, к.э.н.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58145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indent="449263"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449263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Кафедра производственного менеджмента и </a:t>
                      </a:r>
                      <a:r>
                        <a:rPr kumimoji="0" lang="ru-RU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трансфера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 технологий  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М.А. </a:t>
                      </a: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Макарченко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 </a:t>
                      </a: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д.э.н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6494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indent="449263"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449263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Кафедра  технологического предпринимательства  и  управления инновациями 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И.А. Кудинов, </a:t>
                      </a: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к.э.н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54006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indent="449263"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449263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Кафедра финансового менеджмента и аудита 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И.Г.Сергеева , </a:t>
                      </a: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д.э.н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54006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indent="449263"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449263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Кафедра маркетинга и коммуникаций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А.Г.Будрин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 </a:t>
                      </a: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д.э.н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54006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indent="449263"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449263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Кафедра промышленной экологии  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О.И. Сергиенко, к.т.н.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58145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indent="449263"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449263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Кафедра управления  государственными  информационными системами 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А.В . Чугунов,  к.полит.н.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54006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indent="449263"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449263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Кафедра социальных и гуманитарных наук 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И.И. Толстикова, к.ф.н.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72022" y="965077"/>
            <a:ext cx="8229600" cy="724443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Структура факультета (центры) 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59016988"/>
              </p:ext>
            </p:extLst>
          </p:nvPr>
        </p:nvGraphicFramePr>
        <p:xfrm>
          <a:off x="54504" y="2052858"/>
          <a:ext cx="9040813" cy="3476407"/>
        </p:xfrm>
        <a:graphic>
          <a:graphicData uri="http://schemas.openxmlformats.org/drawingml/2006/table">
            <a:tbl>
              <a:tblPr/>
              <a:tblGrid>
                <a:gridCol w="590237"/>
                <a:gridCol w="5979276"/>
                <a:gridCol w="2471300"/>
              </a:tblGrid>
              <a:tr h="55364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№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Центр  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Руководитель 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5364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indent="449263"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449263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Центр дизайна и мультимедиа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Н.В. Борисов, </a:t>
                      </a: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д.ф.-м.н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55364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indent="449263"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449263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Центр технологий электронного правительства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А.В. Чугунов, к.полит.н.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66575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indent="449263"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449263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Центр личностного развития  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А.С.Сергеева, к. псих.н. 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59607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indent="449263"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449263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charset="0"/>
                        </a:rPr>
                        <a:t>Центр социального проектирования и предпринимательства  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А.Н. </a:t>
                      </a: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Зленко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  <a:tr h="55364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indent="449263"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449263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Центр социально-гуманитарных исследований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И.И. Толстикова, к.ф.н.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76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1494"/>
            <a:ext cx="8229600" cy="827311"/>
          </a:xfrm>
        </p:spPr>
        <p:txBody>
          <a:bodyPr>
            <a:normAutofit fontScale="90000"/>
          </a:bodyPr>
          <a:lstStyle/>
          <a:p>
            <a:r>
              <a:rPr lang="ru-RU" dirty="0"/>
              <a:t>Ждем Вас на факультете технологического менеджмента и инноваций</a:t>
            </a:r>
            <a:r>
              <a:rPr lang="ru-RU" dirty="0" smtClean="0"/>
              <a:t>!</a:t>
            </a:r>
            <a:endParaRPr lang="en-US" dirty="0"/>
          </a:p>
        </p:txBody>
      </p:sp>
      <p:pic>
        <p:nvPicPr>
          <p:cNvPr id="3" name="Picture 3" descr="C:\Users\Anna\Desktop\slogans0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4807" y="4782066"/>
            <a:ext cx="5275680" cy="16038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494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">
  <a:themeElements>
    <a:clrScheme name="Custom 1">
      <a:dk1>
        <a:srgbClr val="0230AC"/>
      </a:dk1>
      <a:lt1>
        <a:srgbClr val="FFFFFF"/>
      </a:lt1>
      <a:dk2>
        <a:srgbClr val="0230AC"/>
      </a:dk2>
      <a:lt2>
        <a:srgbClr val="FFFFFF"/>
      </a:lt2>
      <a:accent1>
        <a:srgbClr val="EC0044"/>
      </a:accent1>
      <a:accent2>
        <a:srgbClr val="0230AC"/>
      </a:accent2>
      <a:accent3>
        <a:srgbClr val="8F32AC"/>
      </a:accent3>
      <a:accent4>
        <a:srgbClr val="0057AC"/>
      </a:accent4>
      <a:accent5>
        <a:srgbClr val="EC5A00"/>
      </a:accent5>
      <a:accent6>
        <a:srgbClr val="ECEC00"/>
      </a:accent6>
      <a:hlink>
        <a:srgbClr val="4BBCFF"/>
      </a:hlink>
      <a:folHlink>
        <a:srgbClr val="C000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over">
  <a:themeElements>
    <a:clrScheme name="Custom 1">
      <a:dk1>
        <a:srgbClr val="0230AC"/>
      </a:dk1>
      <a:lt1>
        <a:srgbClr val="FFFFFF"/>
      </a:lt1>
      <a:dk2>
        <a:srgbClr val="0230AC"/>
      </a:dk2>
      <a:lt2>
        <a:srgbClr val="FFFFFF"/>
      </a:lt2>
      <a:accent1>
        <a:srgbClr val="EC0044"/>
      </a:accent1>
      <a:accent2>
        <a:srgbClr val="0230AC"/>
      </a:accent2>
      <a:accent3>
        <a:srgbClr val="8F32AC"/>
      </a:accent3>
      <a:accent4>
        <a:srgbClr val="0057AC"/>
      </a:accent4>
      <a:accent5>
        <a:srgbClr val="EC5A00"/>
      </a:accent5>
      <a:accent6>
        <a:srgbClr val="ECEC00"/>
      </a:accent6>
      <a:hlink>
        <a:srgbClr val="4BBCFF"/>
      </a:hlink>
      <a:folHlink>
        <a:srgbClr val="C000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over">
  <a:themeElements>
    <a:clrScheme name="Custom 1">
      <a:dk1>
        <a:srgbClr val="0230AC"/>
      </a:dk1>
      <a:lt1>
        <a:srgbClr val="FFFFFF"/>
      </a:lt1>
      <a:dk2>
        <a:srgbClr val="0230AC"/>
      </a:dk2>
      <a:lt2>
        <a:srgbClr val="FFFFFF"/>
      </a:lt2>
      <a:accent1>
        <a:srgbClr val="EC0044"/>
      </a:accent1>
      <a:accent2>
        <a:srgbClr val="0230AC"/>
      </a:accent2>
      <a:accent3>
        <a:srgbClr val="8F32AC"/>
      </a:accent3>
      <a:accent4>
        <a:srgbClr val="0057AC"/>
      </a:accent4>
      <a:accent5>
        <a:srgbClr val="EC5A00"/>
      </a:accent5>
      <a:accent6>
        <a:srgbClr val="ECEC00"/>
      </a:accent6>
      <a:hlink>
        <a:srgbClr val="4BBCFF"/>
      </a:hlink>
      <a:folHlink>
        <a:srgbClr val="C000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6501</TotalTime>
  <Words>170</Words>
  <Application>Microsoft Office PowerPoint</Application>
  <PresentationFormat>Экран (4:3)</PresentationFormat>
  <Paragraphs>49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Cover</vt:lpstr>
      <vt:lpstr>1_Cover</vt:lpstr>
      <vt:lpstr>2_Cover</vt:lpstr>
      <vt:lpstr> ФАКУЛЬТЕТ  ТЕХНОЛОГИЧЕСКОГО МЕНЕДЖМЕНТА  И ИННОВАЦИЙ </vt:lpstr>
      <vt:lpstr>Структура факультета (кафедры) </vt:lpstr>
      <vt:lpstr>Структура факультета (центры) </vt:lpstr>
      <vt:lpstr>Ждем Вас на факультете технологического менеджмента и инноваций!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</dc:creator>
  <cp:lastModifiedBy>Windows User</cp:lastModifiedBy>
  <cp:revision>145</cp:revision>
  <dcterms:created xsi:type="dcterms:W3CDTF">2014-06-27T12:30:22Z</dcterms:created>
  <dcterms:modified xsi:type="dcterms:W3CDTF">2015-02-04T10:59:47Z</dcterms:modified>
</cp:coreProperties>
</file>